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92" r:id="rId3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61" autoAdjust="0"/>
    <p:restoredTop sz="94660"/>
  </p:normalViewPr>
  <p:slideViewPr>
    <p:cSldViewPr snapToGrid="0" snapToObjects="1">
      <p:cViewPr varScale="1">
        <p:scale>
          <a:sx n="108" d="100"/>
          <a:sy n="108" d="100"/>
        </p:scale>
        <p:origin x="1722" y="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11/19/2022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11/19/2022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11/19/2022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82.png"/><Relationship Id="rId7" Type="http://schemas.openxmlformats.org/officeDocument/2006/relationships/image" Target="../media/image86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image" Target="../media/image89.png"/><Relationship Id="rId7" Type="http://schemas.openxmlformats.org/officeDocument/2006/relationships/image" Target="../media/image93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96.png"/><Relationship Id="rId7" Type="http://schemas.openxmlformats.org/officeDocument/2006/relationships/image" Target="../media/image100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S_Traffic_Ba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80" y="0"/>
            <a:ext cx="8229600" cy="4043238"/>
          </a:xfrm>
          <a:prstGeom prst="rect">
            <a:avLst/>
          </a:prstGeom>
        </p:spPr>
      </p:pic>
      <p:pic>
        <p:nvPicPr>
          <p:cNvPr id="3" name="Picture 2" descr="CS_Traffic_Bar_Percentage_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4023360"/>
            <a:ext cx="3383280" cy="2791206"/>
          </a:xfrm>
          <a:prstGeom prst="rect">
            <a:avLst/>
          </a:prstGeom>
        </p:spPr>
      </p:pic>
      <p:pic>
        <p:nvPicPr>
          <p:cNvPr id="4" name="Picture 3" descr="CS_Traffic_Bar_Percentage_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9200" y="4023360"/>
            <a:ext cx="3383280" cy="279120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affic_Huawei_Ba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80" y="0"/>
            <a:ext cx="8229600" cy="3834824"/>
          </a:xfrm>
          <a:prstGeom prst="rect">
            <a:avLst/>
          </a:prstGeom>
        </p:spPr>
      </p:pic>
      <p:pic>
        <p:nvPicPr>
          <p:cNvPr id="3" name="Picture 2" descr="Traffic_Huawei_Bar_Percent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0"/>
            <a:ext cx="4297680" cy="3146014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ayload_NAK-Alborz_Ba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80" y="0"/>
            <a:ext cx="8229600" cy="3834824"/>
          </a:xfrm>
          <a:prstGeom prst="rect">
            <a:avLst/>
          </a:prstGeom>
        </p:spPr>
      </p:pic>
      <p:pic>
        <p:nvPicPr>
          <p:cNvPr id="3" name="Picture 2" descr="Payload_NAK-Alborz_Bar_Percent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0"/>
            <a:ext cx="4297680" cy="3146014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ayload_NAK-North_Ba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80" y="0"/>
            <a:ext cx="8229600" cy="3834824"/>
          </a:xfrm>
          <a:prstGeom prst="rect">
            <a:avLst/>
          </a:prstGeom>
        </p:spPr>
      </p:pic>
      <p:pic>
        <p:nvPicPr>
          <p:cNvPr id="3" name="Picture 2" descr="Payload_NAK-North_Bar_Percent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0"/>
            <a:ext cx="4297680" cy="3146014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ayload_NAK-Tehran_Ba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80" y="0"/>
            <a:ext cx="8229600" cy="3834824"/>
          </a:xfrm>
          <a:prstGeom prst="rect">
            <a:avLst/>
          </a:prstGeom>
        </p:spPr>
      </p:pic>
      <p:pic>
        <p:nvPicPr>
          <p:cNvPr id="3" name="Picture 2" descr="Payload_NAK-Tehran_Bar_Percent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0"/>
            <a:ext cx="4297680" cy="3146014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ayload_NAK-Huawei_Ba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80" y="0"/>
            <a:ext cx="8229600" cy="3834824"/>
          </a:xfrm>
          <a:prstGeom prst="rect">
            <a:avLst/>
          </a:prstGeom>
        </p:spPr>
      </p:pic>
      <p:pic>
        <p:nvPicPr>
          <p:cNvPr id="3" name="Picture 2" descr="Payload_NAK-Huawei_Bar_Percent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0"/>
            <a:ext cx="4297680" cy="3146014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ayload_NAK-Nokia_Ba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80" y="0"/>
            <a:ext cx="8229600" cy="3834824"/>
          </a:xfrm>
          <a:prstGeom prst="rect">
            <a:avLst/>
          </a:prstGeom>
        </p:spPr>
      </p:pic>
      <p:pic>
        <p:nvPicPr>
          <p:cNvPr id="3" name="Picture 2" descr="Payload_NAK-Nokia_Bar_Percent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0"/>
            <a:ext cx="4297680" cy="3146014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ayload_BR-TEL_Ba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80" y="0"/>
            <a:ext cx="8229600" cy="3834824"/>
          </a:xfrm>
          <a:prstGeom prst="rect">
            <a:avLst/>
          </a:prstGeom>
        </p:spPr>
      </p:pic>
      <p:pic>
        <p:nvPicPr>
          <p:cNvPr id="3" name="Picture 2" descr="Payload_BR-TEL_Bar_Percent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0"/>
            <a:ext cx="4297680" cy="3146014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ayload_Farafan_Ba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80" y="0"/>
            <a:ext cx="8229600" cy="3834824"/>
          </a:xfrm>
          <a:prstGeom prst="rect">
            <a:avLst/>
          </a:prstGeom>
        </p:spPr>
      </p:pic>
      <p:pic>
        <p:nvPicPr>
          <p:cNvPr id="3" name="Picture 2" descr="Payload_Farafan_Bar_Percent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0"/>
            <a:ext cx="4297680" cy="3146014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ayload_Huawei_Ba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80" y="0"/>
            <a:ext cx="8229600" cy="3834824"/>
          </a:xfrm>
          <a:prstGeom prst="rect">
            <a:avLst/>
          </a:prstGeom>
        </p:spPr>
      </p:pic>
      <p:pic>
        <p:nvPicPr>
          <p:cNvPr id="3" name="Picture 2" descr="Payload_Huawei_Bar_Percent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0"/>
            <a:ext cx="4297680" cy="3146014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C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768" y="274320"/>
            <a:ext cx="8229600" cy="3077155"/>
          </a:xfrm>
          <a:prstGeom prst="rect">
            <a:avLst/>
          </a:prstGeom>
        </p:spPr>
      </p:pic>
      <p:pic>
        <p:nvPicPr>
          <p:cNvPr id="3" name="Picture 2" descr="R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768" y="3474720"/>
            <a:ext cx="8229600" cy="307715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S_Traffic_Ba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80" y="0"/>
            <a:ext cx="8229600" cy="4043238"/>
          </a:xfrm>
          <a:prstGeom prst="rect">
            <a:avLst/>
          </a:prstGeom>
        </p:spPr>
      </p:pic>
      <p:pic>
        <p:nvPicPr>
          <p:cNvPr id="3" name="Picture 2" descr="PS_Traffic_Bar_Percentage_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4023360"/>
            <a:ext cx="3383280" cy="2791206"/>
          </a:xfrm>
          <a:prstGeom prst="rect">
            <a:avLst/>
          </a:prstGeom>
        </p:spPr>
      </p:pic>
      <p:pic>
        <p:nvPicPr>
          <p:cNvPr id="4" name="Picture 3" descr="PS_Traffic_Bar_Percentage_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9200" y="4023360"/>
            <a:ext cx="3383280" cy="2791206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C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768" y="274320"/>
            <a:ext cx="8229600" cy="3077155"/>
          </a:xfrm>
          <a:prstGeom prst="rect">
            <a:avLst/>
          </a:prstGeom>
        </p:spPr>
      </p:pic>
      <p:pic>
        <p:nvPicPr>
          <p:cNvPr id="3" name="Picture 2" descr="CC3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768" y="3474720"/>
            <a:ext cx="8229600" cy="307715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RD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768" y="274320"/>
            <a:ext cx="8229600" cy="2066345"/>
          </a:xfrm>
          <a:prstGeom prst="rect">
            <a:avLst/>
          </a:prstGeom>
        </p:spPr>
      </p:pic>
      <p:pic>
        <p:nvPicPr>
          <p:cNvPr id="3" name="Picture 2" descr="RD3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768" y="2468880"/>
            <a:ext cx="8229600" cy="2066345"/>
          </a:xfrm>
          <a:prstGeom prst="rect">
            <a:avLst/>
          </a:prstGeom>
        </p:spPr>
      </p:pic>
      <p:pic>
        <p:nvPicPr>
          <p:cNvPr id="4" name="Picture 3" descr="RD4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768" y="4663440"/>
            <a:ext cx="8229600" cy="206634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C_NAK-Alborz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880"/>
            <a:ext cx="4572000" cy="2376299"/>
          </a:xfrm>
          <a:prstGeom prst="rect">
            <a:avLst/>
          </a:prstGeom>
        </p:spPr>
      </p:pic>
      <p:pic>
        <p:nvPicPr>
          <p:cNvPr id="3" name="Picture 2" descr="RD_NAK-Alborz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82880"/>
            <a:ext cx="4572000" cy="2376299"/>
          </a:xfrm>
          <a:prstGeom prst="rect">
            <a:avLst/>
          </a:prstGeom>
        </p:spPr>
      </p:pic>
      <p:pic>
        <p:nvPicPr>
          <p:cNvPr id="4" name="Picture 3" descr="CC2_NAK-Alborz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651760"/>
            <a:ext cx="4572000" cy="2376299"/>
          </a:xfrm>
          <a:prstGeom prst="rect">
            <a:avLst/>
          </a:prstGeom>
        </p:spPr>
      </p:pic>
      <p:pic>
        <p:nvPicPr>
          <p:cNvPr id="5" name="Picture 4" descr="CC3_NAK-Alborz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2651760"/>
            <a:ext cx="4572000" cy="2376299"/>
          </a:xfrm>
          <a:prstGeom prst="rect">
            <a:avLst/>
          </a:prstGeom>
        </p:spPr>
      </p:pic>
      <p:pic>
        <p:nvPicPr>
          <p:cNvPr id="6" name="Picture 5" descr="RD2_NAK-Alborz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5120640"/>
            <a:ext cx="3017520" cy="1568358"/>
          </a:xfrm>
          <a:prstGeom prst="rect">
            <a:avLst/>
          </a:prstGeom>
        </p:spPr>
      </p:pic>
      <p:pic>
        <p:nvPicPr>
          <p:cNvPr id="7" name="Picture 6" descr="RD3_NAK-Alborz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17520" y="5120640"/>
            <a:ext cx="3017520" cy="1568358"/>
          </a:xfrm>
          <a:prstGeom prst="rect">
            <a:avLst/>
          </a:prstGeom>
        </p:spPr>
      </p:pic>
      <p:pic>
        <p:nvPicPr>
          <p:cNvPr id="8" name="Picture 7" descr="RD4_NAK-Alborz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26480" y="5120640"/>
            <a:ext cx="3017520" cy="1568358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C_NAK-North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880"/>
            <a:ext cx="4572000" cy="2376299"/>
          </a:xfrm>
          <a:prstGeom prst="rect">
            <a:avLst/>
          </a:prstGeom>
        </p:spPr>
      </p:pic>
      <p:pic>
        <p:nvPicPr>
          <p:cNvPr id="3" name="Picture 2" descr="RD_NAK-North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82880"/>
            <a:ext cx="4572000" cy="2376299"/>
          </a:xfrm>
          <a:prstGeom prst="rect">
            <a:avLst/>
          </a:prstGeom>
        </p:spPr>
      </p:pic>
      <p:pic>
        <p:nvPicPr>
          <p:cNvPr id="4" name="Picture 3" descr="CC2_NAK-North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651760"/>
            <a:ext cx="4572000" cy="2376299"/>
          </a:xfrm>
          <a:prstGeom prst="rect">
            <a:avLst/>
          </a:prstGeom>
        </p:spPr>
      </p:pic>
      <p:pic>
        <p:nvPicPr>
          <p:cNvPr id="5" name="Picture 4" descr="CC3_NAK-North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2651760"/>
            <a:ext cx="4572000" cy="2376299"/>
          </a:xfrm>
          <a:prstGeom prst="rect">
            <a:avLst/>
          </a:prstGeom>
        </p:spPr>
      </p:pic>
      <p:pic>
        <p:nvPicPr>
          <p:cNvPr id="6" name="Picture 5" descr="RD2_NAK-North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5120640"/>
            <a:ext cx="3017520" cy="1568358"/>
          </a:xfrm>
          <a:prstGeom prst="rect">
            <a:avLst/>
          </a:prstGeom>
        </p:spPr>
      </p:pic>
      <p:pic>
        <p:nvPicPr>
          <p:cNvPr id="7" name="Picture 6" descr="RD3_NAK-North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17520" y="5120640"/>
            <a:ext cx="3017520" cy="1568358"/>
          </a:xfrm>
          <a:prstGeom prst="rect">
            <a:avLst/>
          </a:prstGeom>
        </p:spPr>
      </p:pic>
      <p:pic>
        <p:nvPicPr>
          <p:cNvPr id="8" name="Picture 7" descr="RD4_NAK-North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26480" y="5120640"/>
            <a:ext cx="3017520" cy="1568358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C_NAK-Tehra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880"/>
            <a:ext cx="4572000" cy="2376299"/>
          </a:xfrm>
          <a:prstGeom prst="rect">
            <a:avLst/>
          </a:prstGeom>
        </p:spPr>
      </p:pic>
      <p:pic>
        <p:nvPicPr>
          <p:cNvPr id="3" name="Picture 2" descr="RD_NAK-Tehra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82880"/>
            <a:ext cx="4572000" cy="2376299"/>
          </a:xfrm>
          <a:prstGeom prst="rect">
            <a:avLst/>
          </a:prstGeom>
        </p:spPr>
      </p:pic>
      <p:pic>
        <p:nvPicPr>
          <p:cNvPr id="4" name="Picture 3" descr="CC2_NAK-Tehran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651760"/>
            <a:ext cx="4572000" cy="2376299"/>
          </a:xfrm>
          <a:prstGeom prst="rect">
            <a:avLst/>
          </a:prstGeom>
        </p:spPr>
      </p:pic>
      <p:pic>
        <p:nvPicPr>
          <p:cNvPr id="5" name="Picture 4" descr="CC3_NAK-Tehran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2651760"/>
            <a:ext cx="4572000" cy="2376299"/>
          </a:xfrm>
          <a:prstGeom prst="rect">
            <a:avLst/>
          </a:prstGeom>
        </p:spPr>
      </p:pic>
      <p:pic>
        <p:nvPicPr>
          <p:cNvPr id="6" name="Picture 5" descr="RD2_NAK-Tehran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5120640"/>
            <a:ext cx="3017520" cy="1568358"/>
          </a:xfrm>
          <a:prstGeom prst="rect">
            <a:avLst/>
          </a:prstGeom>
        </p:spPr>
      </p:pic>
      <p:pic>
        <p:nvPicPr>
          <p:cNvPr id="7" name="Picture 6" descr="RD3_NAK-Tehran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17520" y="5120640"/>
            <a:ext cx="3017520" cy="1568358"/>
          </a:xfrm>
          <a:prstGeom prst="rect">
            <a:avLst/>
          </a:prstGeom>
        </p:spPr>
      </p:pic>
      <p:pic>
        <p:nvPicPr>
          <p:cNvPr id="8" name="Picture 7" descr="RD4_NAK-Tehran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26480" y="5120640"/>
            <a:ext cx="3017520" cy="1568358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C_NAK-Huawei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880"/>
            <a:ext cx="4572000" cy="2376299"/>
          </a:xfrm>
          <a:prstGeom prst="rect">
            <a:avLst/>
          </a:prstGeom>
        </p:spPr>
      </p:pic>
      <p:pic>
        <p:nvPicPr>
          <p:cNvPr id="3" name="Picture 2" descr="RD_NAK-Huawe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82880"/>
            <a:ext cx="4572000" cy="2376299"/>
          </a:xfrm>
          <a:prstGeom prst="rect">
            <a:avLst/>
          </a:prstGeom>
        </p:spPr>
      </p:pic>
      <p:pic>
        <p:nvPicPr>
          <p:cNvPr id="4" name="Picture 3" descr="CC2_NAK-Huawei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651760"/>
            <a:ext cx="4572000" cy="2376299"/>
          </a:xfrm>
          <a:prstGeom prst="rect">
            <a:avLst/>
          </a:prstGeom>
        </p:spPr>
      </p:pic>
      <p:pic>
        <p:nvPicPr>
          <p:cNvPr id="5" name="Picture 4" descr="CC3_NAK-Huawei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2651760"/>
            <a:ext cx="4572000" cy="2376299"/>
          </a:xfrm>
          <a:prstGeom prst="rect">
            <a:avLst/>
          </a:prstGeom>
        </p:spPr>
      </p:pic>
      <p:pic>
        <p:nvPicPr>
          <p:cNvPr id="6" name="Picture 5" descr="RD2_NAK-Huawei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5120640"/>
            <a:ext cx="3017520" cy="1568358"/>
          </a:xfrm>
          <a:prstGeom prst="rect">
            <a:avLst/>
          </a:prstGeom>
        </p:spPr>
      </p:pic>
      <p:pic>
        <p:nvPicPr>
          <p:cNvPr id="7" name="Picture 6" descr="RD3_NAK-Huawei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17520" y="5120640"/>
            <a:ext cx="3017520" cy="1568358"/>
          </a:xfrm>
          <a:prstGeom prst="rect">
            <a:avLst/>
          </a:prstGeom>
        </p:spPr>
      </p:pic>
      <p:pic>
        <p:nvPicPr>
          <p:cNvPr id="8" name="Picture 7" descr="RD4_NAK-Huawei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26480" y="5120640"/>
            <a:ext cx="3017520" cy="1568358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C_NAK-Noki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880"/>
            <a:ext cx="4572000" cy="2376299"/>
          </a:xfrm>
          <a:prstGeom prst="rect">
            <a:avLst/>
          </a:prstGeom>
        </p:spPr>
      </p:pic>
      <p:pic>
        <p:nvPicPr>
          <p:cNvPr id="3" name="Picture 2" descr="RD_NAK-Nokia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82880"/>
            <a:ext cx="4572000" cy="2376299"/>
          </a:xfrm>
          <a:prstGeom prst="rect">
            <a:avLst/>
          </a:prstGeom>
        </p:spPr>
      </p:pic>
      <p:pic>
        <p:nvPicPr>
          <p:cNvPr id="4" name="Picture 3" descr="CC2_NAK-Nokia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651760"/>
            <a:ext cx="4572000" cy="2376299"/>
          </a:xfrm>
          <a:prstGeom prst="rect">
            <a:avLst/>
          </a:prstGeom>
        </p:spPr>
      </p:pic>
      <p:pic>
        <p:nvPicPr>
          <p:cNvPr id="5" name="Picture 4" descr="CC3_NAK-Nokia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2651760"/>
            <a:ext cx="4572000" cy="2376299"/>
          </a:xfrm>
          <a:prstGeom prst="rect">
            <a:avLst/>
          </a:prstGeom>
        </p:spPr>
      </p:pic>
      <p:pic>
        <p:nvPicPr>
          <p:cNvPr id="6" name="Picture 5" descr="RD2_NAK-Nokia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5120640"/>
            <a:ext cx="3017520" cy="1568358"/>
          </a:xfrm>
          <a:prstGeom prst="rect">
            <a:avLst/>
          </a:prstGeom>
        </p:spPr>
      </p:pic>
      <p:pic>
        <p:nvPicPr>
          <p:cNvPr id="7" name="Picture 6" descr="RD3_NAK-Nokia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17520" y="5120640"/>
            <a:ext cx="3017520" cy="1568358"/>
          </a:xfrm>
          <a:prstGeom prst="rect">
            <a:avLst/>
          </a:prstGeom>
        </p:spPr>
      </p:pic>
      <p:pic>
        <p:nvPicPr>
          <p:cNvPr id="8" name="Picture 7" descr="RD4_NAK-Nokia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26480" y="5120640"/>
            <a:ext cx="3017520" cy="1568358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C_BR-TE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880"/>
            <a:ext cx="4572000" cy="2376299"/>
          </a:xfrm>
          <a:prstGeom prst="rect">
            <a:avLst/>
          </a:prstGeom>
        </p:spPr>
      </p:pic>
      <p:pic>
        <p:nvPicPr>
          <p:cNvPr id="3" name="Picture 2" descr="RD_BR-TE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82880"/>
            <a:ext cx="4572000" cy="2376299"/>
          </a:xfrm>
          <a:prstGeom prst="rect">
            <a:avLst/>
          </a:prstGeom>
        </p:spPr>
      </p:pic>
      <p:pic>
        <p:nvPicPr>
          <p:cNvPr id="4" name="Picture 3" descr="CC2_BR-TEL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651760"/>
            <a:ext cx="4572000" cy="2376299"/>
          </a:xfrm>
          <a:prstGeom prst="rect">
            <a:avLst/>
          </a:prstGeom>
        </p:spPr>
      </p:pic>
      <p:pic>
        <p:nvPicPr>
          <p:cNvPr id="5" name="Picture 4" descr="CC3_BR-TEL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2651760"/>
            <a:ext cx="4572000" cy="2376299"/>
          </a:xfrm>
          <a:prstGeom prst="rect">
            <a:avLst/>
          </a:prstGeom>
        </p:spPr>
      </p:pic>
      <p:pic>
        <p:nvPicPr>
          <p:cNvPr id="6" name="Picture 5" descr="RD2_BR-TEL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5120640"/>
            <a:ext cx="3017520" cy="1568358"/>
          </a:xfrm>
          <a:prstGeom prst="rect">
            <a:avLst/>
          </a:prstGeom>
        </p:spPr>
      </p:pic>
      <p:pic>
        <p:nvPicPr>
          <p:cNvPr id="7" name="Picture 6" descr="RD3_BR-TEL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17520" y="5120640"/>
            <a:ext cx="3017520" cy="1568358"/>
          </a:xfrm>
          <a:prstGeom prst="rect">
            <a:avLst/>
          </a:prstGeom>
        </p:spPr>
      </p:pic>
      <p:pic>
        <p:nvPicPr>
          <p:cNvPr id="8" name="Picture 7" descr="RD4_BR-TEL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26480" y="5120640"/>
            <a:ext cx="3017520" cy="1568358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C_Farafa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880"/>
            <a:ext cx="4572000" cy="2376299"/>
          </a:xfrm>
          <a:prstGeom prst="rect">
            <a:avLst/>
          </a:prstGeom>
        </p:spPr>
      </p:pic>
      <p:pic>
        <p:nvPicPr>
          <p:cNvPr id="3" name="Picture 2" descr="RD_Farafa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82880"/>
            <a:ext cx="4572000" cy="2376299"/>
          </a:xfrm>
          <a:prstGeom prst="rect">
            <a:avLst/>
          </a:prstGeom>
        </p:spPr>
      </p:pic>
      <p:pic>
        <p:nvPicPr>
          <p:cNvPr id="4" name="Picture 3" descr="CC2_Farafan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651760"/>
            <a:ext cx="4572000" cy="2376299"/>
          </a:xfrm>
          <a:prstGeom prst="rect">
            <a:avLst/>
          </a:prstGeom>
        </p:spPr>
      </p:pic>
      <p:pic>
        <p:nvPicPr>
          <p:cNvPr id="5" name="Picture 4" descr="CC3_Farafan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2651760"/>
            <a:ext cx="4572000" cy="2376299"/>
          </a:xfrm>
          <a:prstGeom prst="rect">
            <a:avLst/>
          </a:prstGeom>
        </p:spPr>
      </p:pic>
      <p:pic>
        <p:nvPicPr>
          <p:cNvPr id="6" name="Picture 5" descr="RD2_Farafan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5120640"/>
            <a:ext cx="3017520" cy="1568358"/>
          </a:xfrm>
          <a:prstGeom prst="rect">
            <a:avLst/>
          </a:prstGeom>
        </p:spPr>
      </p:pic>
      <p:pic>
        <p:nvPicPr>
          <p:cNvPr id="7" name="Picture 6" descr="RD3_Farafan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17520" y="5120640"/>
            <a:ext cx="3017520" cy="1568358"/>
          </a:xfrm>
          <a:prstGeom prst="rect">
            <a:avLst/>
          </a:prstGeom>
        </p:spPr>
      </p:pic>
      <p:pic>
        <p:nvPicPr>
          <p:cNvPr id="8" name="Picture 7" descr="RD4_Farafan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26480" y="5120640"/>
            <a:ext cx="3017520" cy="1568358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C_Huawei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002"/>
            <a:ext cx="4572000" cy="2376299"/>
          </a:xfrm>
          <a:prstGeom prst="rect">
            <a:avLst/>
          </a:prstGeom>
        </p:spPr>
      </p:pic>
      <p:pic>
        <p:nvPicPr>
          <p:cNvPr id="3" name="Picture 2" descr="RD_Huawe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82880"/>
            <a:ext cx="4572000" cy="2376299"/>
          </a:xfrm>
          <a:prstGeom prst="rect">
            <a:avLst/>
          </a:prstGeom>
        </p:spPr>
      </p:pic>
      <p:pic>
        <p:nvPicPr>
          <p:cNvPr id="4" name="Picture 3" descr="CC2_Huawei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651760"/>
            <a:ext cx="4572000" cy="2376299"/>
          </a:xfrm>
          <a:prstGeom prst="rect">
            <a:avLst/>
          </a:prstGeom>
        </p:spPr>
      </p:pic>
      <p:pic>
        <p:nvPicPr>
          <p:cNvPr id="5" name="Picture 4" descr="CC3_Huawei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2651760"/>
            <a:ext cx="4572000" cy="2376299"/>
          </a:xfrm>
          <a:prstGeom prst="rect">
            <a:avLst/>
          </a:prstGeom>
        </p:spPr>
      </p:pic>
      <p:pic>
        <p:nvPicPr>
          <p:cNvPr id="6" name="Picture 5" descr="RD2_Huawei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5120640"/>
            <a:ext cx="3017520" cy="1568358"/>
          </a:xfrm>
          <a:prstGeom prst="rect">
            <a:avLst/>
          </a:prstGeom>
        </p:spPr>
      </p:pic>
      <p:pic>
        <p:nvPicPr>
          <p:cNvPr id="7" name="Picture 6" descr="RD3_Huawei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17520" y="5120640"/>
            <a:ext cx="3017520" cy="1568358"/>
          </a:xfrm>
          <a:prstGeom prst="rect">
            <a:avLst/>
          </a:prstGeom>
        </p:spPr>
      </p:pic>
      <p:pic>
        <p:nvPicPr>
          <p:cNvPr id="8" name="Picture 7" descr="RD4_Huawei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26480" y="5120640"/>
            <a:ext cx="3017520" cy="156835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affic_NAK-Alborz_Ba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80" y="0"/>
            <a:ext cx="8229600" cy="3834824"/>
          </a:xfrm>
          <a:prstGeom prst="rect">
            <a:avLst/>
          </a:prstGeom>
        </p:spPr>
      </p:pic>
      <p:pic>
        <p:nvPicPr>
          <p:cNvPr id="3" name="Picture 2" descr="Traffic_NAK-Alborz_Bar_Percent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0"/>
            <a:ext cx="4297680" cy="314601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affic_NAK-North_Ba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80" y="0"/>
            <a:ext cx="8229600" cy="3834824"/>
          </a:xfrm>
          <a:prstGeom prst="rect">
            <a:avLst/>
          </a:prstGeom>
        </p:spPr>
      </p:pic>
      <p:pic>
        <p:nvPicPr>
          <p:cNvPr id="3" name="Picture 2" descr="Traffic_NAK-North_Bar_Percent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0"/>
            <a:ext cx="4297680" cy="314601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affic_NAK-Tehran_Ba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80" y="0"/>
            <a:ext cx="8229600" cy="3834824"/>
          </a:xfrm>
          <a:prstGeom prst="rect">
            <a:avLst/>
          </a:prstGeom>
        </p:spPr>
      </p:pic>
      <p:pic>
        <p:nvPicPr>
          <p:cNvPr id="3" name="Picture 2" descr="Traffic_NAK-Tehran_Bar_Percent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0"/>
            <a:ext cx="4297680" cy="314601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affic_NAK-Huawei_Ba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80" y="0"/>
            <a:ext cx="8229600" cy="3834824"/>
          </a:xfrm>
          <a:prstGeom prst="rect">
            <a:avLst/>
          </a:prstGeom>
        </p:spPr>
      </p:pic>
      <p:pic>
        <p:nvPicPr>
          <p:cNvPr id="3" name="Picture 2" descr="Traffic_NAK-Huawei_Bar_Percent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0"/>
            <a:ext cx="4297680" cy="314601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affic_NAK-Nokia_Ba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80" y="0"/>
            <a:ext cx="8229600" cy="3834824"/>
          </a:xfrm>
          <a:prstGeom prst="rect">
            <a:avLst/>
          </a:prstGeom>
        </p:spPr>
      </p:pic>
      <p:pic>
        <p:nvPicPr>
          <p:cNvPr id="3" name="Picture 2" descr="Traffic_NAK-Nokia_Bar_Percent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0"/>
            <a:ext cx="4297680" cy="314601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affic_BR-TEL_Ba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80" y="0"/>
            <a:ext cx="8229600" cy="3834824"/>
          </a:xfrm>
          <a:prstGeom prst="rect">
            <a:avLst/>
          </a:prstGeom>
        </p:spPr>
      </p:pic>
      <p:pic>
        <p:nvPicPr>
          <p:cNvPr id="3" name="Picture 2" descr="Traffic_BR-TEL_Bar_Percent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0"/>
            <a:ext cx="4297680" cy="3146014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affic_Farafan_Ba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80" y="0"/>
            <a:ext cx="8229600" cy="3834824"/>
          </a:xfrm>
          <a:prstGeom prst="rect">
            <a:avLst/>
          </a:prstGeom>
        </p:spPr>
      </p:pic>
      <p:pic>
        <p:nvPicPr>
          <p:cNvPr id="3" name="Picture 2" descr="Traffic_Farafan_Bar_Percent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0"/>
            <a:ext cx="4297680" cy="314601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0</Words>
  <Application>Microsoft Office PowerPoint</Application>
  <PresentationFormat>On-screen Show (4:3)</PresentationFormat>
  <Paragraphs>0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2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keywords/>
  <dc:description>generated using python-pptx</dc:description>
  <cp:lastModifiedBy>Seyed Ahmad Seyed Alikhani</cp:lastModifiedBy>
  <cp:revision>2</cp:revision>
  <dcterms:created xsi:type="dcterms:W3CDTF">2013-01-27T09:14:16Z</dcterms:created>
  <dcterms:modified xsi:type="dcterms:W3CDTF">2022-11-19T09:31:36Z</dcterms:modified>
  <cp:category/>
</cp:coreProperties>
</file>